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</p:sldIdLst>
  <p:sldSz cx="10058400" cy="7524750"/>
  <p:notesSz cx="10058400" cy="7524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1403540"/>
            <a:ext cx="8549640" cy="95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2535428"/>
            <a:ext cx="7040880" cy="1131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041336"/>
            <a:ext cx="4375404" cy="2988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041336"/>
            <a:ext cx="4375404" cy="2988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181102"/>
            <a:ext cx="9052560" cy="72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041336"/>
            <a:ext cx="9052560" cy="2988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4210621"/>
            <a:ext cx="3218688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4210621"/>
            <a:ext cx="2313432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4210621"/>
            <a:ext cx="2313432" cy="22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jpg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jp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jp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jpg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jpg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jpg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jpg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jpg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jpg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7352"/>
            <a:ext cx="10058400" cy="5068247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9285"/>
            <a:ext cx="10058400" cy="4722144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"/>
            <a:ext cx="10058400" cy="5440391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4324"/>
            <a:ext cx="10058400" cy="4241145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36869"/>
            <a:ext cx="10058400" cy="437592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335"/>
            <a:ext cx="10058400" cy="6189494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699" y="1409121"/>
            <a:ext cx="9063700" cy="3875348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0895"/>
            <a:ext cx="10058400" cy="4583574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7"/>
            <a:ext cx="10058400" cy="5283842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5661"/>
            <a:ext cx="10058400" cy="4455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617347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"/>
            <a:ext cx="10058400" cy="6008037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501"/>
            <a:ext cx="10058400" cy="6556167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941"/>
            <a:ext cx="10058400" cy="5283528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1361"/>
            <a:ext cx="10058400" cy="4351428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06244"/>
            <a:ext cx="10058400" cy="4506545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0453"/>
            <a:ext cx="10058400" cy="4265016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4586"/>
            <a:ext cx="10058400" cy="5383273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4743"/>
            <a:ext cx="10058400" cy="5596146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53197"/>
            <a:ext cx="10058400" cy="4359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7869"/>
            <a:ext cx="10058400" cy="428443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656"/>
            <a:ext cx="10058400" cy="5637234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36869"/>
            <a:ext cx="10058400" cy="43759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763" y="83120"/>
            <a:ext cx="9559636" cy="68159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1150"/>
            <a:ext cx="10058400" cy="58841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0"/>
            <a:ext cx="10058400" cy="38958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37553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8971"/>
            <a:ext cx="9170307" cy="52088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175" y="145127"/>
            <a:ext cx="9624224" cy="42693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2"/>
            <a:ext cx="10058400" cy="3799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872" y="979482"/>
            <a:ext cx="8316730" cy="254551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362055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1"/>
            <a:ext cx="8980714" cy="25056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"/>
            <a:ext cx="9583200" cy="3722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69367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73" y="145756"/>
            <a:ext cx="9912626" cy="459134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1"/>
            <a:ext cx="10058400" cy="63445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790" y="450"/>
            <a:ext cx="9855609" cy="64487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4557"/>
            <a:ext cx="9731297" cy="667493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4" y="0"/>
            <a:ext cx="9606834" cy="3815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52220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533" y="77365"/>
            <a:ext cx="9042888" cy="27561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7891"/>
            <a:ext cx="9474300" cy="604864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21078" cy="342528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22402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770" y="145099"/>
            <a:ext cx="9615179" cy="405230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"/>
            <a:ext cx="10058400" cy="539363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903" y="506611"/>
            <a:ext cx="9090550" cy="248746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81" y="268477"/>
            <a:ext cx="9630918" cy="415747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"/>
            <a:ext cx="10058400" cy="4363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216090"/>
            <a:ext cx="8722518" cy="390927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268188"/>
            <a:ext cx="9563862" cy="288303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7"/>
            <a:ext cx="10058400" cy="416894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4"/>
            <a:ext cx="10058400" cy="610688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324802"/>
            <a:ext cx="9555480" cy="319563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"/>
            <a:ext cx="10058400" cy="509161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"/>
            <a:ext cx="10058400" cy="5062071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19" y="595502"/>
            <a:ext cx="9917780" cy="33745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61223"/>
            <a:ext cx="9601200" cy="391834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571" y="194656"/>
            <a:ext cx="9798828" cy="337404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0"/>
            <a:ext cx="9924288" cy="469392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252" y="0"/>
            <a:ext cx="9576147" cy="460691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10438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" y="0"/>
            <a:ext cx="9901237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0"/>
            <a:ext cx="10058400" cy="7278029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986779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2990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53197"/>
            <a:ext cx="10058400" cy="43595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65" y="1541378"/>
            <a:ext cx="9395303" cy="2462761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90416"/>
            <a:ext cx="10058400" cy="443794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4"/>
            <a:ext cx="10058400" cy="570173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5036"/>
            <a:ext cx="10058400" cy="3859433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14" y="1110301"/>
            <a:ext cx="9535885" cy="3788088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7"/>
            <a:ext cx="10058400" cy="528384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980" y="854963"/>
            <a:ext cx="9071419" cy="3671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250179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244" y="0"/>
            <a:ext cx="9241155" cy="4588509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46" y="931946"/>
            <a:ext cx="9187961" cy="3850873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635" y="994255"/>
            <a:ext cx="8743576" cy="3672994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1"/>
            <a:ext cx="10058400" cy="4594578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432"/>
            <a:ext cx="10058400" cy="4997187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293" y="1154333"/>
            <a:ext cx="9175106" cy="3684366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929" y="899149"/>
            <a:ext cx="9294470" cy="374778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5465"/>
            <a:ext cx="10058400" cy="4522904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36869"/>
            <a:ext cx="10058400" cy="4375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4526279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7"/>
            <a:ext cx="10058400" cy="5283842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9277"/>
            <a:ext cx="10058400" cy="4655192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9277"/>
            <a:ext cx="10058400" cy="4655192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9277"/>
            <a:ext cx="10058400" cy="465519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9277"/>
            <a:ext cx="10058400" cy="465519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4"/>
            <a:ext cx="10058400" cy="5435285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53847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566547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80" y="501955"/>
            <a:ext cx="9397919" cy="4782514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796" y="492009"/>
            <a:ext cx="9558603" cy="4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2023-04-28T14:52:44Z</dcterms:created>
  <dcterms:modified xsi:type="dcterms:W3CDTF">2023-04-28T14:52:44Z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2023-04-28T00:00:00Z</vt:filetime>
  </property>
</Properties>
</file>